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3" r:id="rId5"/>
    <p:sldId id="259" r:id="rId6"/>
    <p:sldId id="261" r:id="rId7"/>
    <p:sldId id="260" r:id="rId8"/>
    <p:sldId id="264" r:id="rId9"/>
    <p:sldId id="265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AC67C-95C8-419F-8966-8EF5B4660292}" type="datetimeFigureOut">
              <a:rPr lang="en-US" smtClean="0"/>
              <a:pPr/>
              <a:t>1/14/2012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F1D8D0F-AF8E-45CC-9E61-BB517E2C4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AC67C-95C8-419F-8966-8EF5B4660292}" type="datetimeFigureOut">
              <a:rPr lang="en-US" smtClean="0"/>
              <a:pPr/>
              <a:t>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8D0F-AF8E-45CC-9E61-BB517E2C4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F1D8D0F-AF8E-45CC-9E61-BB517E2C4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AC67C-95C8-419F-8966-8EF5B4660292}" type="datetimeFigureOut">
              <a:rPr lang="en-US" smtClean="0"/>
              <a:pPr/>
              <a:t>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AC67C-95C8-419F-8966-8EF5B4660292}" type="datetimeFigureOut">
              <a:rPr lang="en-US" smtClean="0"/>
              <a:pPr/>
              <a:t>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F1D8D0F-AF8E-45CC-9E61-BB517E2C4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AC67C-95C8-419F-8966-8EF5B4660292}" type="datetimeFigureOut">
              <a:rPr lang="en-US" smtClean="0"/>
              <a:pPr/>
              <a:t>1/14/2012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F1D8D0F-AF8E-45CC-9E61-BB517E2C4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E9AC67C-95C8-419F-8966-8EF5B4660292}" type="datetimeFigureOut">
              <a:rPr lang="en-US" smtClean="0"/>
              <a:pPr/>
              <a:t>1/14/2012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8D0F-AF8E-45CC-9E61-BB517E2C4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AC67C-95C8-419F-8966-8EF5B4660292}" type="datetimeFigureOut">
              <a:rPr lang="en-US" smtClean="0"/>
              <a:pPr/>
              <a:t>1/14/2012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F1D8D0F-AF8E-45CC-9E61-BB517E2C4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AC67C-95C8-419F-8966-8EF5B4660292}" type="datetimeFigureOut">
              <a:rPr lang="en-US" smtClean="0"/>
              <a:pPr/>
              <a:t>1/14/2012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F1D8D0F-AF8E-45CC-9E61-BB517E2C4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AC67C-95C8-419F-8966-8EF5B4660292}" type="datetimeFigureOut">
              <a:rPr lang="en-US" smtClean="0"/>
              <a:pPr/>
              <a:t>1/14/2012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1D8D0F-AF8E-45CC-9E61-BB517E2C4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F1D8D0F-AF8E-45CC-9E61-BB517E2C4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AC67C-95C8-419F-8966-8EF5B4660292}" type="datetimeFigureOut">
              <a:rPr lang="en-US" smtClean="0"/>
              <a:pPr/>
              <a:t>1/14/2012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F1D8D0F-AF8E-45CC-9E61-BB517E2C4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E9AC67C-95C8-419F-8966-8EF5B4660292}" type="datetimeFigureOut">
              <a:rPr lang="en-US" smtClean="0"/>
              <a:pPr/>
              <a:t>1/14/2012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E9AC67C-95C8-419F-8966-8EF5B4660292}" type="datetimeFigureOut">
              <a:rPr lang="en-US" smtClean="0"/>
              <a:pPr/>
              <a:t>1/14/2012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F1D8D0F-AF8E-45CC-9E61-BB517E2C4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edge/>
    <p:sndAc>
      <p:stSnd>
        <p:snd r:embed="rId13" name="chimes.wav"/>
      </p:stSnd>
    </p:sndAc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IMG05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12174" y="2967335"/>
            <a:ext cx="5349541" cy="29546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JAPONIA-</a:t>
            </a:r>
            <a:r>
              <a:rPr lang="ja-JP" altLang="en-US" sz="5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日本</a:t>
            </a:r>
            <a:endParaRPr lang="en-US" altLang="ja-JP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altLang="ja-JP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altLang="ja-JP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SIOSTRY OPATRZNO</a:t>
            </a:r>
            <a:r>
              <a:rPr lang="pl-PL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ś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CI BO</a:t>
            </a:r>
            <a:r>
              <a:rPr lang="pl-PL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ż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EJ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732974"/>
          </a:xfrm>
        </p:spPr>
        <p:txBody>
          <a:bodyPr/>
          <a:lstStyle/>
          <a:p>
            <a:r>
              <a:rPr lang="pl-PL" sz="1200" dirty="0" smtClean="0"/>
              <a:t>Mimo, że</a:t>
            </a:r>
            <a:r>
              <a:rPr lang="en-US" sz="1200" dirty="0" smtClean="0"/>
              <a:t> </a:t>
            </a:r>
            <a:r>
              <a:rPr lang="pl-PL" sz="1200" dirty="0" smtClean="0"/>
              <a:t> religia  w Japonii </a:t>
            </a:r>
            <a:r>
              <a:rPr lang="en-US" sz="1200" dirty="0" smtClean="0"/>
              <a:t> </a:t>
            </a:r>
            <a:r>
              <a:rPr lang="pl-PL" sz="1200" dirty="0" smtClean="0"/>
              <a:t>nie  odgrywa  dominującej  roli w</a:t>
            </a:r>
            <a:r>
              <a:rPr lang="en-US" sz="1200" dirty="0" smtClean="0"/>
              <a:t> </a:t>
            </a:r>
            <a:r>
              <a:rPr lang="pl-PL" sz="1200" dirty="0" smtClean="0"/>
              <a:t> życiu </a:t>
            </a:r>
            <a:r>
              <a:rPr lang="en-US" sz="1200" dirty="0" smtClean="0"/>
              <a:t> </a:t>
            </a:r>
            <a:r>
              <a:rPr lang="pl-PL" sz="1200" dirty="0" smtClean="0"/>
              <a:t>Japończyka, nie </a:t>
            </a:r>
            <a:r>
              <a:rPr lang="en-US" sz="1200" dirty="0" smtClean="0"/>
              <a:t> </a:t>
            </a:r>
            <a:r>
              <a:rPr lang="pl-PL" sz="1200" dirty="0" smtClean="0"/>
              <a:t>ma dnia w ciągu roku, w którym </a:t>
            </a:r>
            <a:r>
              <a:rPr lang="en-US" sz="1200" dirty="0" smtClean="0"/>
              <a:t> </a:t>
            </a:r>
            <a:r>
              <a:rPr lang="pl-PL" sz="1200" dirty="0" smtClean="0"/>
              <a:t>nie  odbywałby </a:t>
            </a:r>
            <a:r>
              <a:rPr lang="en-US" sz="1200" dirty="0" smtClean="0"/>
              <a:t>  </a:t>
            </a:r>
            <a:r>
              <a:rPr lang="pl-PL" sz="1200" dirty="0" smtClean="0"/>
              <a:t>sie festiwal-matsuri</a:t>
            </a:r>
            <a:r>
              <a:rPr lang="pl-PL" sz="1400" dirty="0" smtClean="0"/>
              <a:t>.</a:t>
            </a:r>
            <a:endParaRPr lang="en-US" sz="1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953000" y="1600200"/>
            <a:ext cx="3880105" cy="655320"/>
          </a:xfrm>
        </p:spPr>
        <p:txBody>
          <a:bodyPr/>
          <a:lstStyle/>
          <a:p>
            <a:r>
              <a:rPr lang="pl-PL" sz="1200" dirty="0" smtClean="0"/>
              <a:t>Wielka </a:t>
            </a:r>
            <a:r>
              <a:rPr lang="en-US" sz="1200" dirty="0" smtClean="0"/>
              <a:t> </a:t>
            </a:r>
            <a:r>
              <a:rPr lang="pl-PL" sz="1200" dirty="0" smtClean="0"/>
              <a:t>procesja </a:t>
            </a:r>
            <a:r>
              <a:rPr lang="en-US" sz="1200" dirty="0" smtClean="0"/>
              <a:t> </a:t>
            </a:r>
            <a:r>
              <a:rPr lang="pl-PL" sz="1200" dirty="0" smtClean="0"/>
              <a:t>po  ulicach  wioski, gdzie  wierni  ubrani  w  tradycyjne  stroje  obnoszą  mikoshi-relikwiarz, będący </a:t>
            </a:r>
            <a:r>
              <a:rPr lang="en-US" sz="1200" dirty="0" smtClean="0"/>
              <a:t> </a:t>
            </a:r>
            <a:r>
              <a:rPr lang="pl-PL" sz="1200" dirty="0" smtClean="0"/>
              <a:t>symbolem </a:t>
            </a:r>
            <a:r>
              <a:rPr lang="en-US" sz="1200" dirty="0" smtClean="0"/>
              <a:t> </a:t>
            </a:r>
            <a:r>
              <a:rPr lang="pl-PL" sz="1200" dirty="0" smtClean="0"/>
              <a:t>ducha-kami </a:t>
            </a:r>
            <a:r>
              <a:rPr lang="en-US" sz="1200" dirty="0" smtClean="0"/>
              <a:t> </a:t>
            </a:r>
            <a:r>
              <a:rPr lang="pl-PL" sz="1200" dirty="0" smtClean="0"/>
              <a:t>danej  okolicy.</a:t>
            </a:r>
            <a:endParaRPr lang="en-US" sz="1200" dirty="0"/>
          </a:p>
        </p:txBody>
      </p:sp>
      <p:pic>
        <p:nvPicPr>
          <p:cNvPr id="7" name="Content Placeholder 6" descr="CIMG1858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01625" y="2637260"/>
            <a:ext cx="4041775" cy="3486892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FE</a:t>
            </a:r>
            <a:r>
              <a:rPr lang="pl-PL" b="1" dirty="0" smtClean="0"/>
              <a:t>STIWAL RELIGI</a:t>
            </a:r>
            <a:r>
              <a:rPr lang="en-US" altLang="ja-JP" b="1" dirty="0" smtClean="0"/>
              <a:t>J</a:t>
            </a:r>
            <a:r>
              <a:rPr lang="pl-PL" b="1" dirty="0" smtClean="0"/>
              <a:t>NY-</a:t>
            </a:r>
            <a:r>
              <a:rPr lang="ja-JP" altLang="en-US" b="1" smtClean="0"/>
              <a:t>祭り</a:t>
            </a:r>
            <a:endParaRPr lang="en-US" b="1" dirty="0"/>
          </a:p>
        </p:txBody>
      </p:sp>
      <p:pic>
        <p:nvPicPr>
          <p:cNvPr id="22" name="Content Placeholder 21" descr="CIMG2930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800600" y="2362200"/>
            <a:ext cx="4038600" cy="3733799"/>
          </a:xfr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type="body" idx="1"/>
          </p:nvPr>
        </p:nvSpPr>
        <p:spPr>
          <a:xfrm>
            <a:off x="304800" y="1524000"/>
            <a:ext cx="4040188" cy="732974"/>
          </a:xfrm>
        </p:spPr>
        <p:txBody>
          <a:bodyPr>
            <a:noAutofit/>
          </a:bodyPr>
          <a:lstStyle/>
          <a:p>
            <a:r>
              <a:rPr lang="pl-PL" sz="1200" dirty="0" smtClean="0"/>
              <a:t>Nasza Matka Założycielka Antonina Mirska nigdy nie pracowała na misjach, ale swiętym życiem, modlitwą,gorliwą działalnością położyła fundament pod pracę misyjną Zgromadzenia.</a:t>
            </a:r>
            <a:endParaRPr lang="en-US" sz="1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pl-PL" sz="1200" dirty="0" smtClean="0"/>
              <a:t>Motto  życia  Matki Założycielki to słowa ‘’Nic ponad Miłość Chrystusa. W tłumaczeniu  na język  japoński ‘’Kristo no ai ni masaru mono wa nani mo nai’’.</a:t>
            </a:r>
            <a:endParaRPr lang="en-US" sz="1200" dirty="0"/>
          </a:p>
        </p:txBody>
      </p:sp>
      <p:pic>
        <p:nvPicPr>
          <p:cNvPr id="8" name="Content Placeholder 7" descr="CIMG3116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891288" y="2471738"/>
            <a:ext cx="2862449" cy="3817937"/>
          </a:xfrm>
        </p:spPr>
      </p:pic>
      <p:pic>
        <p:nvPicPr>
          <p:cNvPr id="11" name="Content Placeholder 10" descr="katecheza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800600" y="2867819"/>
            <a:ext cx="4038600" cy="30289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Nic ponad miłość Chrystusa</a:t>
            </a:r>
            <a:endParaRPr lang="en-US" b="1" dirty="0"/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4800" y="1524000"/>
            <a:ext cx="4040188" cy="732974"/>
          </a:xfrm>
        </p:spPr>
        <p:txBody>
          <a:bodyPr/>
          <a:lstStyle/>
          <a:p>
            <a:r>
              <a:rPr lang="pl-PL" sz="1200" dirty="0" smtClean="0"/>
              <a:t>W pracy  misyjnej   w Japonii </a:t>
            </a:r>
            <a:r>
              <a:rPr lang="en-US" sz="1200" dirty="0" smtClean="0"/>
              <a:t> </a:t>
            </a:r>
            <a:r>
              <a:rPr lang="pl-PL" sz="1200" dirty="0" smtClean="0"/>
              <a:t>staramy </a:t>
            </a:r>
            <a:r>
              <a:rPr lang="en-US" sz="1200" dirty="0" smtClean="0"/>
              <a:t> </a:t>
            </a:r>
            <a:r>
              <a:rPr lang="pl-PL" sz="1200" dirty="0" smtClean="0"/>
              <a:t>się </a:t>
            </a:r>
            <a:r>
              <a:rPr lang="en-US" sz="1200" dirty="0" smtClean="0"/>
              <a:t> </a:t>
            </a:r>
            <a:r>
              <a:rPr lang="pl-PL" sz="1200" dirty="0" smtClean="0"/>
              <a:t>życ duchem Matki  Mirskiej.Placówka w Aboshi to głównie  prowadzenie  przedszkola i praca  przy parafii.</a:t>
            </a:r>
            <a:endParaRPr lang="en-US" sz="1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1200" dirty="0" smtClean="0"/>
              <a:t>Dzieci przychodzące  do naszego przedszkola  nie są  biedne  pod  względem  materialnym,  ale  w  Japonii  większość  społeczeństwa  nie  widzi  czytelnego  sensu  życia.</a:t>
            </a:r>
            <a:endParaRPr lang="en-US" sz="1200" dirty="0"/>
          </a:p>
        </p:txBody>
      </p:sp>
      <p:pic>
        <p:nvPicPr>
          <p:cNvPr id="7" name="Content Placeholder 6" descr="CIMG0027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01625" y="2865041"/>
            <a:ext cx="4041775" cy="3031331"/>
          </a:xfrm>
        </p:spPr>
      </p:pic>
      <p:pic>
        <p:nvPicPr>
          <p:cNvPr id="8" name="Content Placeholder 7" descr="CIMG1452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800600" y="2867819"/>
            <a:ext cx="4038600" cy="302895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Praca misyjna-</a:t>
            </a:r>
            <a:r>
              <a:rPr lang="ja-JP" altLang="en-US" b="1" smtClean="0"/>
              <a:t>宣教</a:t>
            </a:r>
            <a:endParaRPr lang="en-US" b="1" dirty="0"/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400" dirty="0" smtClean="0"/>
              <a:t>Japonia  pomimo dzisiejszej  techniki  i  szybkiego  kontaktu  internetowego  nadal jest  narodem, ktory  wzbudza ciekawość.</a:t>
            </a:r>
            <a:endParaRPr lang="en-US" sz="1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l-PL" sz="1400" dirty="0" smtClean="0"/>
              <a:t>Językiem  i  obyczajowością  jest  tak bardzo  inna  od  krajów  zachodu.</a:t>
            </a:r>
            <a:endParaRPr lang="en-US" sz="1400" dirty="0"/>
          </a:p>
        </p:txBody>
      </p:sp>
      <p:pic>
        <p:nvPicPr>
          <p:cNvPr id="7" name="Content Placeholder 6" descr="100724 010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052259" y="2471738"/>
            <a:ext cx="2540507" cy="3817937"/>
          </a:xfrm>
        </p:spPr>
      </p:pic>
      <p:pic>
        <p:nvPicPr>
          <p:cNvPr id="8" name="Content Placeholder 7" descr="CIMG3138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388748" y="2471738"/>
            <a:ext cx="2862303" cy="3821112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 smtClean="0"/>
              <a:t>J</a:t>
            </a:r>
            <a:r>
              <a:rPr lang="pl-PL" altLang="ja-JP" b="1" dirty="0" smtClean="0"/>
              <a:t>APONIA TECHNIKI I NIESPODZIANEK</a:t>
            </a:r>
            <a:endParaRPr lang="en-US" b="1" dirty="0"/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117848" cy="914400"/>
          </a:xfrm>
        </p:spPr>
        <p:txBody>
          <a:bodyPr/>
          <a:lstStyle/>
          <a:p>
            <a:r>
              <a:rPr lang="pl-PL" sz="1200" dirty="0" smtClean="0"/>
              <a:t>Zwyczaj  należący  do  prastarej  obyczajowości  w  Kraju Kwitnącej Wiśni.Ceremoniał objęty jest programem </a:t>
            </a:r>
            <a:r>
              <a:rPr lang="en-US" sz="1200" dirty="0" smtClean="0"/>
              <a:t> </a:t>
            </a:r>
            <a:r>
              <a:rPr lang="pl-PL" sz="1200" dirty="0" smtClean="0"/>
              <a:t>nauczania</a:t>
            </a:r>
            <a:r>
              <a:rPr lang="en-US" sz="1200" dirty="0" smtClean="0"/>
              <a:t> </a:t>
            </a:r>
            <a:r>
              <a:rPr lang="pl-PL" sz="1200" dirty="0" smtClean="0"/>
              <a:t> dzieci w  przedszkolu.</a:t>
            </a:r>
            <a:endParaRPr lang="en-US" sz="1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l-PL" sz="1400" dirty="0" smtClean="0"/>
              <a:t>Herbatę  pije sie  powoli,  chwaląc  przy  tym  jej  niepowtarzajny  smak.</a:t>
            </a:r>
            <a:endParaRPr lang="en-US" sz="1400" dirty="0"/>
          </a:p>
        </p:txBody>
      </p:sp>
      <p:pic>
        <p:nvPicPr>
          <p:cNvPr id="7" name="Content Placeholder 6" descr="ceremonia parzenia zielonej herbaty (2)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01625" y="2865041"/>
            <a:ext cx="4041775" cy="3031331"/>
          </a:xfrm>
        </p:spPr>
      </p:pic>
      <p:pic>
        <p:nvPicPr>
          <p:cNvPr id="8" name="Content Placeholder 7" descr="Ceremonia parzenia zielonej herbaty (4)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800600" y="2867819"/>
            <a:ext cx="4038600" cy="302895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Ceremonia parzenia zielonej herbaty</a:t>
            </a:r>
            <a:endParaRPr lang="en-US" b="1" dirty="0"/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dirty="0" smtClean="0"/>
              <a:t>Taiku no hi , czyli  DZIEŃ SPORTU  w Japonii, w dużych  placówkach  i halach  sportowych odbywają  sie  zawody  sportowe- undokai.</a:t>
            </a:r>
            <a:endParaRPr lang="en-US" sz="1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l-PL" sz="1200" dirty="0" smtClean="0"/>
              <a:t>Wspolne  zabawy  mające  na  celu  dostarczenie  dzieciom  fizycznej  i  psychicznej rozrywki  kończą  sie  rozdaniem  symbolicznych </a:t>
            </a:r>
            <a:r>
              <a:rPr lang="en-US" sz="1200" dirty="0" smtClean="0"/>
              <a:t> </a:t>
            </a:r>
            <a:r>
              <a:rPr lang="pl-PL" sz="1200" dirty="0" smtClean="0"/>
              <a:t>nagód.</a:t>
            </a:r>
            <a:endParaRPr lang="en-US" sz="1200" dirty="0"/>
          </a:p>
        </p:txBody>
      </p:sp>
      <p:pic>
        <p:nvPicPr>
          <p:cNvPr id="7" name="Content Placeholder 6" descr="CIMG173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01625" y="2865041"/>
            <a:ext cx="4041775" cy="3031331"/>
          </a:xfrm>
        </p:spPr>
      </p:pic>
      <p:pic>
        <p:nvPicPr>
          <p:cNvPr id="8" name="Content Placeholder 7" descr="CIMG1731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800600" y="2867819"/>
            <a:ext cx="4038600" cy="302895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ZAWODY SPORTOWE-</a:t>
            </a:r>
            <a:r>
              <a:rPr lang="ja-JP" altLang="en-US" b="1" smtClean="0"/>
              <a:t>運動会</a:t>
            </a:r>
            <a:endParaRPr lang="en-US" b="1" dirty="0"/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400" dirty="0" smtClean="0"/>
              <a:t>Początek  pażdziernika  na wyspie  Honshiu  to czas  zbierania  plonów  ryżowych.</a:t>
            </a:r>
            <a:endParaRPr lang="en-US" sz="1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l-PL" sz="1200" dirty="0" smtClean="0"/>
              <a:t>W  naszych  okolicach , w  pobliskich  wioskach  ludzie  też  pracują  na  polach  ryżowych.  Jest to praca  ciężka, w </a:t>
            </a:r>
            <a:r>
              <a:rPr lang="en-US" sz="1200" dirty="0" smtClean="0"/>
              <a:t> </a:t>
            </a:r>
            <a:r>
              <a:rPr lang="pl-PL" sz="1200" dirty="0" smtClean="0"/>
              <a:t>pocie </a:t>
            </a:r>
            <a:r>
              <a:rPr lang="en-US" sz="1200" dirty="0" smtClean="0"/>
              <a:t> </a:t>
            </a:r>
            <a:r>
              <a:rPr lang="pl-PL" sz="1200" dirty="0" smtClean="0"/>
              <a:t>czoła  trzeba </a:t>
            </a:r>
            <a:r>
              <a:rPr lang="en-US" sz="1200" dirty="0" smtClean="0"/>
              <a:t> </a:t>
            </a:r>
            <a:r>
              <a:rPr lang="pl-PL" sz="1200" dirty="0" smtClean="0"/>
              <a:t>zebrać </a:t>
            </a:r>
            <a:r>
              <a:rPr lang="en-US" sz="1200" dirty="0" smtClean="0"/>
              <a:t> </a:t>
            </a:r>
            <a:r>
              <a:rPr lang="pl-PL" sz="1200" dirty="0" smtClean="0"/>
              <a:t>każde </a:t>
            </a:r>
            <a:r>
              <a:rPr lang="en-US" sz="1200" dirty="0" smtClean="0"/>
              <a:t> </a:t>
            </a:r>
            <a:r>
              <a:rPr lang="pl-PL" sz="1200" dirty="0" smtClean="0"/>
              <a:t>ziar</a:t>
            </a:r>
            <a:r>
              <a:rPr lang="en-US" sz="1200" dirty="0" smtClean="0"/>
              <a:t>e</a:t>
            </a:r>
            <a:r>
              <a:rPr lang="pl-PL" sz="1200" dirty="0" smtClean="0"/>
              <a:t>nko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pic>
        <p:nvPicPr>
          <p:cNvPr id="7" name="Content Placeholder 6" descr="CIMG1650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890786" y="2471738"/>
            <a:ext cx="2863453" cy="3817937"/>
          </a:xfrm>
        </p:spPr>
      </p:pic>
      <p:pic>
        <p:nvPicPr>
          <p:cNvPr id="8" name="Content Placeholder 7" descr="CIMG1659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800600" y="2867819"/>
            <a:ext cx="4038600" cy="302895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PLONY JAPOŃSKIEJ ZIEMI</a:t>
            </a:r>
            <a:endParaRPr lang="en-US" b="1" dirty="0"/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400" dirty="0" smtClean="0"/>
              <a:t> W kulturze  japońskiej obchodzony jest  shichigosan czyli tzw. Dzień Dziecka .</a:t>
            </a:r>
            <a:endParaRPr lang="en-US" sz="1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5105400" y="1524000"/>
            <a:ext cx="3889375" cy="655320"/>
          </a:xfrm>
        </p:spPr>
        <p:txBody>
          <a:bodyPr/>
          <a:lstStyle/>
          <a:p>
            <a:r>
              <a:rPr lang="pl-PL" sz="1400" dirty="0" smtClean="0"/>
              <a:t>D</a:t>
            </a:r>
            <a:r>
              <a:rPr lang="pl-PL" sz="1200" dirty="0" smtClean="0"/>
              <a:t>zieci, które </a:t>
            </a:r>
            <a:r>
              <a:rPr lang="en-US" sz="1200" dirty="0" smtClean="0"/>
              <a:t> </a:t>
            </a:r>
            <a:r>
              <a:rPr lang="pl-PL" sz="1200" dirty="0" smtClean="0"/>
              <a:t>kończą 3,5,7 lata  idą  do świątyni szintoistycznej  na  oharai  czyli </a:t>
            </a:r>
            <a:r>
              <a:rPr lang="en-US" sz="1200" dirty="0" smtClean="0"/>
              <a:t> </a:t>
            </a:r>
            <a:r>
              <a:rPr lang="pl-PL" sz="1200" dirty="0" smtClean="0"/>
              <a:t>oczyszczenie, które  jest  związane  z  zanoszonymi w </a:t>
            </a:r>
            <a:r>
              <a:rPr lang="en-US" sz="1200" dirty="0" smtClean="0"/>
              <a:t> </a:t>
            </a:r>
            <a:r>
              <a:rPr lang="pl-PL" sz="1200" dirty="0" smtClean="0"/>
              <a:t>ich intencjach  prośbami.</a:t>
            </a:r>
            <a:endParaRPr lang="en-US" sz="1400" dirty="0"/>
          </a:p>
        </p:txBody>
      </p:sp>
      <p:pic>
        <p:nvPicPr>
          <p:cNvPr id="7" name="Content Placeholder 6" descr="shichigosan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838200" y="2819400"/>
            <a:ext cx="3352800" cy="312420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SHICHIGOSAN-</a:t>
            </a:r>
            <a:r>
              <a:rPr lang="ja-JP" altLang="en-US" b="1" smtClean="0"/>
              <a:t>七五三</a:t>
            </a:r>
            <a:endParaRPr lang="en-US" b="1" dirty="0"/>
          </a:p>
        </p:txBody>
      </p:sp>
      <p:pic>
        <p:nvPicPr>
          <p:cNvPr id="10" name="Content Placeholder 9" descr="CIMG2000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800600" y="2898148"/>
            <a:ext cx="4038600" cy="2968292"/>
          </a:xfr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l-PL" sz="1200" dirty="0" smtClean="0"/>
              <a:t>Wszystko  to  jest  pięknie  ułożone  w  pojemniczkach  przygotowanych  to tego  celu. Dużą  rolę  odgrywa  tu  zestaw  kolorystyczny .</a:t>
            </a:r>
            <a:endParaRPr lang="en-US" sz="1200" dirty="0"/>
          </a:p>
        </p:txBody>
      </p:sp>
      <p:pic>
        <p:nvPicPr>
          <p:cNvPr id="7" name="Content Placeholder 6" descr="IMG_6987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01625" y="2865041"/>
            <a:ext cx="4041775" cy="3031331"/>
          </a:xfrm>
        </p:spPr>
      </p:pic>
      <p:pic>
        <p:nvPicPr>
          <p:cNvPr id="8" name="Content Placeholder 7" descr="IMG_7400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386983" y="2471738"/>
            <a:ext cx="2865834" cy="3821112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OBENTO-JAPO</a:t>
            </a:r>
            <a:r>
              <a:rPr lang="pl-PL" sz="2000" b="1" dirty="0" smtClean="0"/>
              <a:t>Ń</a:t>
            </a:r>
            <a:r>
              <a:rPr lang="en-US" sz="2000" b="1" dirty="0" smtClean="0"/>
              <a:t>SKI</a:t>
            </a:r>
            <a:r>
              <a:rPr lang="pl-PL" sz="2000" b="1" dirty="0" smtClean="0"/>
              <a:t> </a:t>
            </a:r>
            <a:r>
              <a:rPr lang="en-US" sz="2000" b="1" dirty="0" smtClean="0"/>
              <a:t> </a:t>
            </a:r>
            <a:r>
              <a:rPr lang="en-US" sz="2000" b="1" dirty="0" smtClean="0"/>
              <a:t>OBIAD </a:t>
            </a:r>
            <a:r>
              <a:rPr lang="pl-PL" sz="2000" b="1" dirty="0" smtClean="0"/>
              <a:t> ARCYDZIEŁO  </a:t>
            </a:r>
            <a:r>
              <a:rPr lang="en-US" sz="2000" b="1" dirty="0" smtClean="0"/>
              <a:t>POTRAW-</a:t>
            </a:r>
            <a:r>
              <a:rPr lang="ja-JP" altLang="en-US" sz="2000" b="1" smtClean="0"/>
              <a:t>お弁当</a:t>
            </a:r>
            <a:endParaRPr lang="en-US" sz="2000" b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dirty="0" smtClean="0"/>
              <a:t>Obento  czyli  drugi  posiłek  przygotowany  w  domu  przez  mamę,  dzieci  przynoszą  do przedszkola , a  mężowie  zabierają do  zakładu  pracy.</a:t>
            </a:r>
            <a:endParaRPr lang="en-US" sz="1200" dirty="0"/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320</TotalTime>
  <Words>416</Words>
  <Application>Microsoft Office PowerPoint</Application>
  <PresentationFormat>On-screen Show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Civic</vt:lpstr>
      <vt:lpstr>Slide 1</vt:lpstr>
      <vt:lpstr>Nic ponad miłość Chrystusa</vt:lpstr>
      <vt:lpstr>Praca misyjna-宣教</vt:lpstr>
      <vt:lpstr>JAPONIA TECHNIKI I NIESPODZIANEK</vt:lpstr>
      <vt:lpstr>Ceremonia parzenia zielonej herbaty</vt:lpstr>
      <vt:lpstr>ZAWODY SPORTOWE-運動会</vt:lpstr>
      <vt:lpstr>PLONY JAPOŃSKIEJ ZIEMI</vt:lpstr>
      <vt:lpstr>SHICHIGOSAN-七五三</vt:lpstr>
      <vt:lpstr>OBENTO-JAPOŃSKI  OBIAD  ARCYDZIEŁO  POTRAW-お弁当</vt:lpstr>
      <vt:lpstr>FESTIWAL RELIGIJNY-祭り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Bernadka</dc:creator>
  <cp:lastModifiedBy>Bernadka</cp:lastModifiedBy>
  <cp:revision>38</cp:revision>
  <dcterms:created xsi:type="dcterms:W3CDTF">2012-01-14T19:22:25Z</dcterms:created>
  <dcterms:modified xsi:type="dcterms:W3CDTF">2012-01-15T06:16:29Z</dcterms:modified>
</cp:coreProperties>
</file>