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62" autoAdjust="0"/>
    <p:restoredTop sz="94803" autoAdjust="0"/>
  </p:normalViewPr>
  <p:slideViewPr>
    <p:cSldViewPr>
      <p:cViewPr varScale="1">
        <p:scale>
          <a:sx n="70" d="100"/>
          <a:sy n="70" d="100"/>
        </p:scale>
        <p:origin x="-20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01F49-03B7-417E-9E7B-6590AC1852FE}" type="datetimeFigureOut">
              <a:rPr lang="en-US" smtClean="0"/>
              <a:pPr/>
              <a:t>1/11/2012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2FBC7-6A70-4738-8BC0-27B73F887E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CA5FC-190D-477E-A6CF-7C2DF803899C}" type="datetimeFigureOut">
              <a:rPr lang="en-US" smtClean="0"/>
              <a:pPr/>
              <a:t>1/11/2012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FD6C6-ABC0-4B88-8A55-F30F5D2D3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314F442-1DA9-450E-99C1-E832CD66F0D6}" type="datetimeFigureOut">
              <a:rPr lang="en-US" smtClean="0"/>
              <a:pPr/>
              <a:t>1/11/2012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981C918-547C-4961-8B07-CC1A3E8CC3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wipe dir="u"/>
    <p:sndAc>
      <p:stSnd>
        <p:snd r:embed="rId1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14F442-1DA9-450E-99C1-E832CD66F0D6}" type="datetimeFigureOut">
              <a:rPr lang="en-US" smtClean="0"/>
              <a:pPr/>
              <a:t>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81C918-547C-4961-8B07-CC1A3E8CC3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14F442-1DA9-450E-99C1-E832CD66F0D6}" type="datetimeFigureOut">
              <a:rPr lang="en-US" smtClean="0"/>
              <a:pPr/>
              <a:t>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81C918-547C-4961-8B07-CC1A3E8CC3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14F442-1DA9-450E-99C1-E832CD66F0D6}" type="datetimeFigureOut">
              <a:rPr lang="en-US" smtClean="0"/>
              <a:pPr/>
              <a:t>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81C918-547C-4961-8B07-CC1A3E8CC3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314F442-1DA9-450E-99C1-E832CD66F0D6}" type="datetimeFigureOut">
              <a:rPr lang="en-US" smtClean="0"/>
              <a:pPr/>
              <a:t>1/11/2012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981C918-547C-4961-8B07-CC1A3E8CC3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u"/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14F442-1DA9-450E-99C1-E832CD66F0D6}" type="datetimeFigureOut">
              <a:rPr lang="en-US" smtClean="0"/>
              <a:pPr/>
              <a:t>1/11/2012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981C918-547C-4961-8B07-CC1A3E8CC3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u"/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14F442-1DA9-450E-99C1-E832CD66F0D6}" type="datetimeFigureOut">
              <a:rPr lang="en-US" smtClean="0"/>
              <a:pPr/>
              <a:t>1/11/2012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981C918-547C-4961-8B07-CC1A3E8CC3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14F442-1DA9-450E-99C1-E832CD66F0D6}" type="datetimeFigureOut">
              <a:rPr lang="en-US" smtClean="0"/>
              <a:pPr/>
              <a:t>1/11/2012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81C918-547C-4961-8B07-CC1A3E8CC3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u"/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14F442-1DA9-450E-99C1-E832CD66F0D6}" type="datetimeFigureOut">
              <a:rPr lang="en-US" smtClean="0"/>
              <a:pPr/>
              <a:t>1/11/2012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81C918-547C-4961-8B07-CC1A3E8CC3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314F442-1DA9-450E-99C1-E832CD66F0D6}" type="datetimeFigureOut">
              <a:rPr lang="en-US" smtClean="0"/>
              <a:pPr/>
              <a:t>1/11/2012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981C918-547C-4961-8B07-CC1A3E8CC3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u"/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314F442-1DA9-450E-99C1-E832CD66F0D6}" type="datetimeFigureOut">
              <a:rPr lang="en-US" smtClean="0"/>
              <a:pPr/>
              <a:t>1/11/2012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981C918-547C-4961-8B07-CC1A3E8CC3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wipe dir="u"/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314F442-1DA9-450E-99C1-E832CD66F0D6}" type="datetimeFigureOut">
              <a:rPr lang="en-US" smtClean="0"/>
              <a:pPr/>
              <a:t>1/11/2012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981C918-547C-4961-8B07-CC1A3E8CC3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>
    <p:wipe dir="u"/>
    <p:sndAc>
      <p:stSnd>
        <p:snd r:embed="rId13" name="click.wav"/>
      </p:stSnd>
    </p:sndAc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ja-JP" altLang="en-US" smtClean="0"/>
              <a:t>日本ー網干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pl-PL" altLang="ja-JP" dirty="0" smtClean="0"/>
              <a:t>JAPONIA-ABOSHI</a:t>
            </a:r>
            <a:endParaRPr lang="en-US" dirty="0"/>
          </a:p>
        </p:txBody>
      </p:sp>
      <p:pic>
        <p:nvPicPr>
          <p:cNvPr id="7" name="Content Placeholder 6" descr="CIMG049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94744"/>
            <a:ext cx="4038600" cy="3028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Content Placeholder 7" descr="CIMG049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9474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smtClean="0"/>
              <a:t>クリスマス会ー</a:t>
            </a:r>
            <a:r>
              <a:rPr lang="pl-PL" altLang="ja-JP" dirty="0" smtClean="0"/>
              <a:t>JASEŁKA</a:t>
            </a:r>
            <a:endParaRPr lang="en-US" dirty="0"/>
          </a:p>
        </p:txBody>
      </p:sp>
      <p:pic>
        <p:nvPicPr>
          <p:cNvPr id="5" name="Content Placeholder 4" descr="CIMG300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94744"/>
            <a:ext cx="4038600" cy="3028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5" descr="CIMG300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94744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u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ja-JP" altLang="en-US" smtClean="0"/>
              <a:t>コスモス畑ー</a:t>
            </a:r>
            <a:r>
              <a:rPr lang="pl-PL" altLang="ja-JP" dirty="0" smtClean="0"/>
              <a:t>POLA KWIATOWE</a:t>
            </a:r>
            <a:endParaRPr lang="en-US" dirty="0"/>
          </a:p>
        </p:txBody>
      </p:sp>
      <p:pic>
        <p:nvPicPr>
          <p:cNvPr id="5" name="Content Placeholder 4" descr="CIMG184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9474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Content Placeholder 5" descr="CIMG291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94744"/>
            <a:ext cx="4038600" cy="3028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u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smtClean="0"/>
              <a:t>七五三ー７．５．３</a:t>
            </a:r>
            <a:endParaRPr lang="en-US" dirty="0"/>
          </a:p>
        </p:txBody>
      </p:sp>
      <p:pic>
        <p:nvPicPr>
          <p:cNvPr id="5" name="Content Placeholder 4" descr="CIMG199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9474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Content Placeholder 5" descr="CIMG199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94744"/>
            <a:ext cx="4038600" cy="3028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u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ja-JP" altLang="en-US" smtClean="0"/>
              <a:t>ひな祭りー</a:t>
            </a:r>
            <a:r>
              <a:rPr lang="pl-PL" altLang="ja-JP" dirty="0" smtClean="0"/>
              <a:t>DZIEŃ DZIEWCZYNKI</a:t>
            </a:r>
            <a:endParaRPr lang="en-US" dirty="0"/>
          </a:p>
        </p:txBody>
      </p:sp>
      <p:pic>
        <p:nvPicPr>
          <p:cNvPr id="5" name="Content Placeholder 4" descr="CIMG222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9474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Content Placeholder 5" descr="CIMG222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867605" y="1646238"/>
            <a:ext cx="3599789" cy="4525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u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smtClean="0"/>
              <a:t>卒園式ー</a:t>
            </a:r>
            <a:r>
              <a:rPr lang="pl-PL" altLang="ja-JP" dirty="0" smtClean="0"/>
              <a:t>ZAKOŃCZENIE</a:t>
            </a:r>
            <a:endParaRPr lang="en-US" dirty="0"/>
          </a:p>
        </p:txBody>
      </p:sp>
      <p:pic>
        <p:nvPicPr>
          <p:cNvPr id="5" name="Content Placeholder 4" descr="CIMG054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94744"/>
            <a:ext cx="4038600" cy="30289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ontent Placeholder 5" descr="CIMG228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667000"/>
            <a:ext cx="4038600" cy="27868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smtClean="0"/>
              <a:t>教会ー</a:t>
            </a:r>
            <a:r>
              <a:rPr lang="pl-PL" altLang="ja-JP" dirty="0" smtClean="0"/>
              <a:t>KOŚCIÓŁ</a:t>
            </a:r>
            <a:endParaRPr lang="en-US" dirty="0"/>
          </a:p>
        </p:txBody>
      </p:sp>
      <p:pic>
        <p:nvPicPr>
          <p:cNvPr id="5" name="Content Placeholder 4" descr="CIMG000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9264" y="1646238"/>
            <a:ext cx="3394472" cy="45259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Content Placeholder 5" descr="CIMG130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94744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smtClean="0"/>
              <a:t>入園式</a:t>
            </a:r>
            <a:r>
              <a:rPr lang="pl-PL" altLang="ja-JP" dirty="0" smtClean="0"/>
              <a:t>-ROZPOCZĘCIE</a:t>
            </a:r>
            <a:endParaRPr lang="en-US" dirty="0"/>
          </a:p>
        </p:txBody>
      </p:sp>
      <p:pic>
        <p:nvPicPr>
          <p:cNvPr id="5" name="Content Placeholder 4" descr="CIMG236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9474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Content Placeholder 5" descr="CIMG237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94744"/>
            <a:ext cx="4038600" cy="3028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smtClean="0">
                <a:effectLst/>
              </a:rPr>
              <a:t>子供の日ー</a:t>
            </a:r>
            <a:r>
              <a:rPr lang="pl-PL" altLang="ja-JP" dirty="0" smtClean="0">
                <a:effectLst/>
              </a:rPr>
              <a:t>DZIEŃ DZIECKA</a:t>
            </a:r>
            <a:endParaRPr lang="en-US" dirty="0">
              <a:effectLst/>
            </a:endParaRPr>
          </a:p>
        </p:txBody>
      </p:sp>
      <p:pic>
        <p:nvPicPr>
          <p:cNvPr id="5" name="Content Placeholder 4" descr="CIMG126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94744"/>
            <a:ext cx="4038600" cy="3028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Content Placeholder 5" descr="CIMG125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70264" y="1646238"/>
            <a:ext cx="3394472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smtClean="0"/>
              <a:t>七夕ー</a:t>
            </a:r>
            <a:r>
              <a:rPr lang="pl-PL" altLang="ja-JP" dirty="0" smtClean="0"/>
              <a:t>ŚWIETO GWIAZD</a:t>
            </a:r>
            <a:endParaRPr lang="en-US" dirty="0"/>
          </a:p>
        </p:txBody>
      </p:sp>
      <p:pic>
        <p:nvPicPr>
          <p:cNvPr id="5" name="Content Placeholder 4" descr="CIMG137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26571"/>
            <a:ext cx="4038600" cy="2565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Content Placeholder 5" descr="CIMG138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529734"/>
            <a:ext cx="4038600" cy="27589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u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smtClean="0"/>
              <a:t>泊まり保育</a:t>
            </a:r>
            <a:r>
              <a:rPr lang="pl-PL" altLang="ja-JP" dirty="0" smtClean="0"/>
              <a:t>-OBÓZ LETNI</a:t>
            </a:r>
            <a:endParaRPr lang="en-US" dirty="0"/>
          </a:p>
        </p:txBody>
      </p:sp>
      <p:pic>
        <p:nvPicPr>
          <p:cNvPr id="5" name="Content Placeholder 4" descr="CIMG143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9474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Content Placeholder 5" descr="CIMG142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661494"/>
            <a:ext cx="4038600" cy="2495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ja-JP" altLang="en-US" smtClean="0">
                <a:effectLst/>
              </a:rPr>
              <a:t>敬老会ー</a:t>
            </a:r>
            <a:r>
              <a:rPr lang="pl-PL" altLang="ja-JP" dirty="0" smtClean="0">
                <a:effectLst/>
              </a:rPr>
              <a:t>DZIEŃ BABCI I DZIADKA</a:t>
            </a:r>
            <a:endParaRPr lang="en-US" dirty="0">
              <a:effectLst/>
            </a:endParaRPr>
          </a:p>
        </p:txBody>
      </p:sp>
      <p:pic>
        <p:nvPicPr>
          <p:cNvPr id="5" name="Content Placeholder 4" descr="CIMG277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94744"/>
            <a:ext cx="4038600" cy="3028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Content Placeholder 5" descr="CIMG277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9474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u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smtClean="0"/>
              <a:t>運動会ー</a:t>
            </a:r>
            <a:r>
              <a:rPr lang="pl-PL" altLang="ja-JP" dirty="0" smtClean="0"/>
              <a:t>DZIEŃ SPORTU</a:t>
            </a:r>
            <a:endParaRPr lang="en-US" dirty="0"/>
          </a:p>
        </p:txBody>
      </p:sp>
      <p:pic>
        <p:nvPicPr>
          <p:cNvPr id="5" name="Content Placeholder 4" descr="CIMG285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94744"/>
            <a:ext cx="4038600" cy="3028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5" descr="CIMG283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9474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u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smtClean="0"/>
              <a:t>おいも堀ー</a:t>
            </a:r>
            <a:r>
              <a:rPr lang="pl-PL" altLang="ja-JP" dirty="0" smtClean="0"/>
              <a:t>WYKOPKI</a:t>
            </a:r>
            <a:endParaRPr lang="en-US" dirty="0"/>
          </a:p>
        </p:txBody>
      </p:sp>
      <p:pic>
        <p:nvPicPr>
          <p:cNvPr id="5" name="Content Placeholder 4" descr="CIMG191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94744"/>
            <a:ext cx="4038600" cy="3028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Content Placeholder 5" descr="CIMG192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9474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192</TotalTime>
  <Words>87</Words>
  <Application>Microsoft Office PowerPoint</Application>
  <PresentationFormat>On-screen Show (4:3)</PresentationFormat>
  <Paragraphs>14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Foundry</vt:lpstr>
      <vt:lpstr>日本ー網干 JAPONIA-ABOSHI</vt:lpstr>
      <vt:lpstr>教会ーKOŚCIÓŁ</vt:lpstr>
      <vt:lpstr>入園式-ROZPOCZĘCIE</vt:lpstr>
      <vt:lpstr>子供の日ーDZIEŃ DZIECKA</vt:lpstr>
      <vt:lpstr>七夕ーŚWIETO GWIAZD</vt:lpstr>
      <vt:lpstr>泊まり保育-OBÓZ LETNI</vt:lpstr>
      <vt:lpstr>敬老会ーDZIEŃ BABCI I DZIADKA</vt:lpstr>
      <vt:lpstr>運動会ーDZIEŃ SPORTU</vt:lpstr>
      <vt:lpstr>おいも堀ーWYKOPKI</vt:lpstr>
      <vt:lpstr>クリスマス会ーJASEŁKA</vt:lpstr>
      <vt:lpstr>コスモス畑ーPOLA KWIATOWE</vt:lpstr>
      <vt:lpstr>七五三ー７．５．３</vt:lpstr>
      <vt:lpstr>ひな祭りーDZIEŃ DZIEWCZYNKI</vt:lpstr>
      <vt:lpstr>卒園式ーZAKOŃCZENIE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Siostry Opatrznosci Bozej w Japoniii</dc:title>
  <dc:creator>Bernadka</dc:creator>
  <cp:lastModifiedBy>Bernadka</cp:lastModifiedBy>
  <cp:revision>22</cp:revision>
  <dcterms:created xsi:type="dcterms:W3CDTF">2012-01-11T03:10:05Z</dcterms:created>
  <dcterms:modified xsi:type="dcterms:W3CDTF">2012-01-12T06:54:51Z</dcterms:modified>
</cp:coreProperties>
</file>